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7" indent="0" algn="ctr">
              <a:buNone/>
              <a:defRPr sz="1500"/>
            </a:lvl2pPr>
            <a:lvl3pPr marL="685852" indent="0" algn="ctr">
              <a:buNone/>
              <a:defRPr sz="1350"/>
            </a:lvl3pPr>
            <a:lvl4pPr marL="1028779" indent="0" algn="ctr">
              <a:buNone/>
              <a:defRPr sz="1200"/>
            </a:lvl4pPr>
            <a:lvl5pPr marL="1371706" indent="0" algn="ctr">
              <a:buNone/>
              <a:defRPr sz="1200"/>
            </a:lvl5pPr>
            <a:lvl6pPr marL="1714632" indent="0" algn="ctr">
              <a:buNone/>
              <a:defRPr sz="1200"/>
            </a:lvl6pPr>
            <a:lvl7pPr marL="2057558" indent="0" algn="ctr">
              <a:buNone/>
              <a:defRPr sz="1200"/>
            </a:lvl7pPr>
            <a:lvl8pPr marL="2400484" indent="0" algn="ctr">
              <a:buNone/>
              <a:defRPr sz="1200"/>
            </a:lvl8pPr>
            <a:lvl9pPr marL="274341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6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5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1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27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52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79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706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632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558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484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411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9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6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7" indent="0">
              <a:buNone/>
              <a:defRPr sz="1500" b="1"/>
            </a:lvl2pPr>
            <a:lvl3pPr marL="685852" indent="0">
              <a:buNone/>
              <a:defRPr sz="1350" b="1"/>
            </a:lvl3pPr>
            <a:lvl4pPr marL="1028779" indent="0">
              <a:buNone/>
              <a:defRPr sz="1200" b="1"/>
            </a:lvl4pPr>
            <a:lvl5pPr marL="1371706" indent="0">
              <a:buNone/>
              <a:defRPr sz="1200" b="1"/>
            </a:lvl5pPr>
            <a:lvl6pPr marL="1714632" indent="0">
              <a:buNone/>
              <a:defRPr sz="1200" b="1"/>
            </a:lvl6pPr>
            <a:lvl7pPr marL="2057558" indent="0">
              <a:buNone/>
              <a:defRPr sz="1200" b="1"/>
            </a:lvl7pPr>
            <a:lvl8pPr marL="2400484" indent="0">
              <a:buNone/>
              <a:defRPr sz="1200" b="1"/>
            </a:lvl8pPr>
            <a:lvl9pPr marL="274341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4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7" indent="0">
              <a:buNone/>
              <a:defRPr sz="1500" b="1"/>
            </a:lvl2pPr>
            <a:lvl3pPr marL="685852" indent="0">
              <a:buNone/>
              <a:defRPr sz="1350" b="1"/>
            </a:lvl3pPr>
            <a:lvl4pPr marL="1028779" indent="0">
              <a:buNone/>
              <a:defRPr sz="1200" b="1"/>
            </a:lvl4pPr>
            <a:lvl5pPr marL="1371706" indent="0">
              <a:buNone/>
              <a:defRPr sz="1200" b="1"/>
            </a:lvl5pPr>
            <a:lvl6pPr marL="1714632" indent="0">
              <a:buNone/>
              <a:defRPr sz="1200" b="1"/>
            </a:lvl6pPr>
            <a:lvl7pPr marL="2057558" indent="0">
              <a:buNone/>
              <a:defRPr sz="1200" b="1"/>
            </a:lvl7pPr>
            <a:lvl8pPr marL="2400484" indent="0">
              <a:buNone/>
              <a:defRPr sz="1200" b="1"/>
            </a:lvl8pPr>
            <a:lvl9pPr marL="274341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6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4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27" indent="0">
              <a:buNone/>
              <a:defRPr sz="1050"/>
            </a:lvl2pPr>
            <a:lvl3pPr marL="685852" indent="0">
              <a:buNone/>
              <a:defRPr sz="900"/>
            </a:lvl3pPr>
            <a:lvl4pPr marL="1028779" indent="0">
              <a:buNone/>
              <a:defRPr sz="750"/>
            </a:lvl4pPr>
            <a:lvl5pPr marL="1371706" indent="0">
              <a:buNone/>
              <a:defRPr sz="750"/>
            </a:lvl5pPr>
            <a:lvl6pPr marL="1714632" indent="0">
              <a:buNone/>
              <a:defRPr sz="750"/>
            </a:lvl6pPr>
            <a:lvl7pPr marL="2057558" indent="0">
              <a:buNone/>
              <a:defRPr sz="750"/>
            </a:lvl7pPr>
            <a:lvl8pPr marL="2400484" indent="0">
              <a:buNone/>
              <a:defRPr sz="750"/>
            </a:lvl8pPr>
            <a:lvl9pPr marL="274341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2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7" indent="0">
              <a:buNone/>
              <a:defRPr sz="2100"/>
            </a:lvl2pPr>
            <a:lvl3pPr marL="685852" indent="0">
              <a:buNone/>
              <a:defRPr sz="1800"/>
            </a:lvl3pPr>
            <a:lvl4pPr marL="1028779" indent="0">
              <a:buNone/>
              <a:defRPr sz="1500"/>
            </a:lvl4pPr>
            <a:lvl5pPr marL="1371706" indent="0">
              <a:buNone/>
              <a:defRPr sz="1500"/>
            </a:lvl5pPr>
            <a:lvl6pPr marL="1714632" indent="0">
              <a:buNone/>
              <a:defRPr sz="1500"/>
            </a:lvl6pPr>
            <a:lvl7pPr marL="2057558" indent="0">
              <a:buNone/>
              <a:defRPr sz="1500"/>
            </a:lvl7pPr>
            <a:lvl8pPr marL="2400484" indent="0">
              <a:buNone/>
              <a:defRPr sz="1500"/>
            </a:lvl8pPr>
            <a:lvl9pPr marL="274341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27" indent="0">
              <a:buNone/>
              <a:defRPr sz="1050"/>
            </a:lvl2pPr>
            <a:lvl3pPr marL="685852" indent="0">
              <a:buNone/>
              <a:defRPr sz="900"/>
            </a:lvl3pPr>
            <a:lvl4pPr marL="1028779" indent="0">
              <a:buNone/>
              <a:defRPr sz="750"/>
            </a:lvl4pPr>
            <a:lvl5pPr marL="1371706" indent="0">
              <a:buNone/>
              <a:defRPr sz="750"/>
            </a:lvl5pPr>
            <a:lvl6pPr marL="1714632" indent="0">
              <a:buNone/>
              <a:defRPr sz="750"/>
            </a:lvl6pPr>
            <a:lvl7pPr marL="2057558" indent="0">
              <a:buNone/>
              <a:defRPr sz="750"/>
            </a:lvl7pPr>
            <a:lvl8pPr marL="2400484" indent="0">
              <a:buNone/>
              <a:defRPr sz="750"/>
            </a:lvl8pPr>
            <a:lvl9pPr marL="2743411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3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DFEFF8-5B84-46EA-8ED8-FD1B30004F1B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EB5548-DFA2-431E-BA6C-4DD4DFA3B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5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3" indent="-171463" algn="l" defTabSz="68585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90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5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42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9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94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21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48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74" indent="-171463" algn="l" defTabSz="685852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7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52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9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06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32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58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84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411" algn="l" defTabSz="68585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circle with white text and fish in triangle&#10;&#10;Description automatically generated">
            <a:extLst>
              <a:ext uri="{FF2B5EF4-FFF2-40B4-BE49-F238E27FC236}">
                <a16:creationId xmlns:a16="http://schemas.microsoft.com/office/drawing/2014/main" id="{1E6BFEE7-2CE3-119E-5D7D-F6E471C6B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40" y="315509"/>
            <a:ext cx="2460919" cy="24473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5213C8-3F63-BFC7-16FA-039D98B9B95A}"/>
              </a:ext>
            </a:extLst>
          </p:cNvPr>
          <p:cNvSpPr txBox="1"/>
          <p:nvPr/>
        </p:nvSpPr>
        <p:spPr>
          <a:xfrm>
            <a:off x="0" y="276290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 dirty="0"/>
              <a:t>Etneelva</a:t>
            </a:r>
            <a:r>
              <a:rPr lang="nb-NO" sz="2800" dirty="0"/>
              <a:t> – et viktig nasjonalt referansevassdrag 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FB079-757B-750C-99DF-CCB705BCB2CE}"/>
              </a:ext>
            </a:extLst>
          </p:cNvPr>
          <p:cNvSpPr txBox="1"/>
          <p:nvPr/>
        </p:nvSpPr>
        <p:spPr>
          <a:xfrm>
            <a:off x="1" y="4260502"/>
            <a:ext cx="6857999" cy="1384995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2800" b="1" dirty="0">
                <a:solidFill>
                  <a:schemeClr val="bg1"/>
                </a:solidFill>
              </a:rPr>
              <a:t>Alle velkommen til åpent møte </a:t>
            </a:r>
          </a:p>
          <a:p>
            <a:pPr algn="ctr"/>
            <a:r>
              <a:rPr lang="nb-NO" sz="2800" b="1">
                <a:solidFill>
                  <a:schemeClr val="bg1"/>
                </a:solidFill>
              </a:rPr>
              <a:t>Fugl Fønix Hotel</a:t>
            </a:r>
            <a:endParaRPr lang="nb-NO" sz="2800" b="1" dirty="0">
              <a:solidFill>
                <a:schemeClr val="bg1"/>
              </a:solidFill>
            </a:endParaRPr>
          </a:p>
          <a:p>
            <a:pPr algn="ctr"/>
            <a:r>
              <a:rPr lang="nb-NO" sz="2800" b="1" dirty="0">
                <a:solidFill>
                  <a:schemeClr val="bg1"/>
                </a:solidFill>
              </a:rPr>
              <a:t>25 april kl. 18.00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4DA9DD-3BE6-B86D-30F8-5C7D3E10A49C}"/>
              </a:ext>
            </a:extLst>
          </p:cNvPr>
          <p:cNvSpPr txBox="1"/>
          <p:nvPr/>
        </p:nvSpPr>
        <p:spPr>
          <a:xfrm>
            <a:off x="344346" y="6188984"/>
            <a:ext cx="6169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2400" b="1" dirty="0"/>
              <a:t>Oppsummering av resultater fra 2023 og planer for 2024:</a:t>
            </a:r>
          </a:p>
          <a:p>
            <a:pPr algn="just"/>
            <a:r>
              <a:rPr lang="nb-NO" sz="2400" dirty="0"/>
              <a:t>Villaks, rømlinger, sjøaure, pukkelaks, mm.</a:t>
            </a:r>
          </a:p>
          <a:p>
            <a:pPr algn="just"/>
            <a:endParaRPr lang="nb-NO" sz="2400" b="1" dirty="0"/>
          </a:p>
          <a:p>
            <a:r>
              <a:rPr lang="nb-NO" sz="2400" dirty="0"/>
              <a:t>Vel møt.                            Havforskningsinstituttet 	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883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45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Harvey, Alison</dc:creator>
  <cp:lastModifiedBy>Jan Anders Vinje</cp:lastModifiedBy>
  <cp:revision>5</cp:revision>
  <dcterms:created xsi:type="dcterms:W3CDTF">2024-04-17T07:03:55Z</dcterms:created>
  <dcterms:modified xsi:type="dcterms:W3CDTF">2024-04-18T11:21:54Z</dcterms:modified>
</cp:coreProperties>
</file>